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57" r:id="rId4"/>
    <p:sldId id="258" r:id="rId5"/>
    <p:sldId id="276" r:id="rId6"/>
    <p:sldId id="275" r:id="rId7"/>
    <p:sldId id="259" r:id="rId8"/>
    <p:sldId id="288" r:id="rId9"/>
    <p:sldId id="271" r:id="rId10"/>
    <p:sldId id="272" r:id="rId11"/>
    <p:sldId id="264" r:id="rId12"/>
    <p:sldId id="289" r:id="rId13"/>
    <p:sldId id="268" r:id="rId14"/>
    <p:sldId id="279" r:id="rId15"/>
    <p:sldId id="270" r:id="rId16"/>
    <p:sldId id="260" r:id="rId17"/>
    <p:sldId id="261" r:id="rId18"/>
    <p:sldId id="286" r:id="rId19"/>
    <p:sldId id="263" r:id="rId20"/>
    <p:sldId id="273" r:id="rId21"/>
    <p:sldId id="282" r:id="rId22"/>
    <p:sldId id="277" r:id="rId23"/>
    <p:sldId id="278" r:id="rId24"/>
    <p:sldId id="274" r:id="rId25"/>
    <p:sldId id="280" r:id="rId26"/>
    <p:sldId id="281" r:id="rId27"/>
    <p:sldId id="284" r:id="rId28"/>
    <p:sldId id="287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79512" y="5877272"/>
            <a:ext cx="8712968" cy="65315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07411"/>
            <a:ext cx="79994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0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5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7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6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61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03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0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32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1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A4B6-D1D6-451C-B3BE-26D6E29AD243}" type="datetimeFigureOut">
              <a:rPr lang="de-DE" smtClean="0"/>
              <a:pPr/>
              <a:t>19.10.2016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5ECB-39B3-498F-AC7C-074469E308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1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91680" y="4541058"/>
            <a:ext cx="578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VDIV  Verwaltertreffen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Regensburg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20.10.2016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http://www.immobilienverwalter-bayern.de/cms/assets/immobilienverwalter-bayer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14342"/>
            <a:ext cx="1383328" cy="1383331"/>
          </a:xfrm>
          <a:prstGeom prst="rect">
            <a:avLst/>
          </a:prstGeom>
          <a:noFill/>
        </p:spPr>
      </p:pic>
      <p:pic>
        <p:nvPicPr>
          <p:cNvPr id="6" name="Picture 2" descr="http://www.immobilienverwalter-bayern.de/cms/assets/immobilienverwalter-bayer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5401" y="2853674"/>
            <a:ext cx="1440160" cy="144016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39552" y="116632"/>
            <a:ext cx="8271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Arial" pitchFamily="34" charset="0"/>
                <a:cs typeface="Arial" pitchFamily="34" charset="0"/>
              </a:rPr>
              <a:t>Der Wasserschaden im Spannungsfeld der Versicherung und der Sanierungsfirma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552013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Franz Hebich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Dipl.-Ing.(FH) 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M.BP. Sachverständiger und Bauphysiker</a:t>
            </a:r>
          </a:p>
          <a:p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870" y="1370248"/>
            <a:ext cx="2340260" cy="292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991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09814"/>
            <a:ext cx="7248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411760" y="420707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VDS 3151 </a:t>
            </a:r>
            <a:endParaRPr lang="de-D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75" y="3057525"/>
            <a:ext cx="1724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648"/>
            <a:ext cx="1080120" cy="108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8084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Fachgerechte Trocknung im Unterdruck!</a:t>
            </a:r>
          </a:p>
          <a:p>
            <a:endParaRPr lang="de-DE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25" y="1628799"/>
            <a:ext cx="6505236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361" y="1268760"/>
            <a:ext cx="2550963" cy="287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6056" y="332656"/>
            <a:ext cx="8084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Fachgerechte Trocknung im Unterdruck!</a:t>
            </a:r>
          </a:p>
          <a:p>
            <a:endParaRPr lang="de-DE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74624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07704" y="1354098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VDS 3151 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60" y="1207448"/>
            <a:ext cx="1080120" cy="108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s://fotos.verwaltungsportal.de/seitengenerator/gross/fotolia_53015993_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3744416" cy="249922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501008"/>
            <a:ext cx="1872208" cy="236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http://www.llo-technik.de/_uploads/bautrocknung/34843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9089" y="2185095"/>
            <a:ext cx="4824536" cy="361840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078480"/>
            <a:ext cx="191497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92440"/>
              </p:ext>
            </p:extLst>
          </p:nvPr>
        </p:nvGraphicFramePr>
        <p:xfrm>
          <a:off x="1212304" y="1337280"/>
          <a:ext cx="645604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020"/>
                <a:gridCol w="3228020"/>
              </a:tblGrid>
              <a:tr h="298832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Trocknungsdauer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Polysterol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Extrudierter</a:t>
                      </a:r>
                      <a:r>
                        <a:rPr lang="de-DE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Hartschaum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Mineralfasern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14-21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Perlite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14-18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Schüttungen z. B. Schlacke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14-21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Kokosfasern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14-18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Gipsdielenwände</a:t>
                      </a:r>
                    </a:p>
                    <a:p>
                      <a:r>
                        <a:rPr lang="de-D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(Volumenvergrößerung der Oberfläche)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Massives Mauerwerk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Hohlblocksteine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14-21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Verbundestrich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Tage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0188"/>
            <a:ext cx="1066564" cy="10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4412" y="476672"/>
            <a:ext cx="81320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Sofortmaßnahmen!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Warum so wichtig</a:t>
            </a:r>
            <a:r>
              <a:rPr lang="de-DE" sz="9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de-DE" sz="3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3200" b="1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195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864" b="42163"/>
          <a:stretch>
            <a:fillRect/>
          </a:stretch>
        </p:blipFill>
        <p:spPr bwMode="auto">
          <a:xfrm>
            <a:off x="144016" y="116632"/>
            <a:ext cx="8964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60298"/>
          <a:stretch>
            <a:fillRect/>
          </a:stretch>
        </p:blipFill>
        <p:spPr bwMode="auto">
          <a:xfrm>
            <a:off x="65906" y="3584568"/>
            <a:ext cx="9042598" cy="23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436096" y="1124744"/>
            <a:ext cx="32403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 smtClean="0"/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743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80105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128873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73016"/>
            <a:ext cx="1724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204864"/>
            <a:ext cx="8568952" cy="219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28873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4412" y="797217"/>
            <a:ext cx="81320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                </a:t>
            </a:r>
            <a:endParaRPr lang="de-DE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3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Schimmelpilzschäden richtig sanieren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195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64357"/>
            <a:ext cx="67890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Schimmelpilzschäden sanieren… </a:t>
            </a:r>
          </a:p>
        </p:txBody>
      </p:sp>
      <p:sp>
        <p:nvSpPr>
          <p:cNvPr id="4" name="Textfeld 3"/>
          <p:cNvSpPr txBox="1"/>
          <p:nvPr/>
        </p:nvSpPr>
        <p:spPr>
          <a:xfrm rot="21021404">
            <a:off x="842529" y="2127558"/>
            <a:ext cx="3357842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so schwierig?</a:t>
            </a:r>
            <a:endParaRPr lang="de-DE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32018"/>
            <a:ext cx="3528392" cy="303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043608" y="376848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Ursache?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432" y="2284581"/>
            <a:ext cx="5448741" cy="200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992" y="4428655"/>
            <a:ext cx="1848016" cy="142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2592288" cy="117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788"/>
            <a:ext cx="2808312" cy="14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67284"/>
            <a:ext cx="1800200" cy="18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67544" y="4046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Problemstellung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476507"/>
            <a:ext cx="1440160" cy="14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7420" y="1268760"/>
            <a:ext cx="2144390" cy="92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24744"/>
            <a:ext cx="8001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11560" y="264357"/>
            <a:ext cx="44406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eigentliche Sanierung</a:t>
            </a:r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604329" cy="20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4464496" cy="31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 rot="21021404">
            <a:off x="1372066" y="682644"/>
            <a:ext cx="2586798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wichtig?</a:t>
            </a:r>
            <a:endParaRPr lang="de-DE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614" y="1442423"/>
            <a:ext cx="2393778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36671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827584" y="83671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Abschottung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332" y="2620465"/>
            <a:ext cx="3552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 rot="21021404">
            <a:off x="4736408" y="834088"/>
            <a:ext cx="2586798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wichtig?</a:t>
            </a:r>
            <a:endParaRPr lang="de-DE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03648" y="8367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Feinreinigung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2276872"/>
            <a:ext cx="44993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2146136"/>
            <a:ext cx="3312368" cy="21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 rot="21021404">
            <a:off x="4736408" y="834088"/>
            <a:ext cx="2586798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wichtig?</a:t>
            </a:r>
            <a:endParaRPr lang="de-DE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9343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6632"/>
            <a:ext cx="1724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03648" y="8367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Desinfektion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13534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2552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 rot="21021404">
            <a:off x="4306013" y="1585585"/>
            <a:ext cx="3529364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wird überschätzt?</a:t>
            </a:r>
            <a:endParaRPr lang="de-DE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03648" y="8367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Luftreinigung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HEPA_Luftreiniger_mit_Aktivkoh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2304256" cy="15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 rot="21021404">
            <a:off x="4736408" y="834088"/>
            <a:ext cx="2586798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wichtig?</a:t>
            </a:r>
            <a:endParaRPr lang="de-DE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03648" y="83671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Abnahme / Kontrolle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2409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1543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3552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99592" y="69269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89734"/>
            <a:ext cx="5340797" cy="379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picgifs.com/graphics/a/agenda/graphics-agenda-603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96752"/>
            <a:ext cx="2551373" cy="3168352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539552" y="908720"/>
            <a:ext cx="81320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de-DE" sz="2800" dirty="0" smtClean="0"/>
              <a:t> 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Problemstellung</a:t>
            </a:r>
            <a:r>
              <a:rPr lang="de-DE" sz="2800" dirty="0" smtClean="0"/>
              <a:t> 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des Versicherer</a:t>
            </a:r>
          </a:p>
          <a:p>
            <a:endParaRPr lang="de-DE" sz="2800" dirty="0" smtClean="0"/>
          </a:p>
          <a:p>
            <a:pPr>
              <a:buBlip>
                <a:blip r:embed="rId3"/>
              </a:buBlip>
            </a:pP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Fachgerechte Trocknung</a:t>
            </a:r>
          </a:p>
          <a:p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Sofortmaßnahmen!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Warum so wichtig?</a:t>
            </a:r>
          </a:p>
          <a:p>
            <a:pPr>
              <a:lnSpc>
                <a:spcPct val="150000"/>
              </a:lnSpc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Schimmelpilzschäden richtig sanieren</a:t>
            </a:r>
          </a:p>
          <a:p>
            <a:endParaRPr lang="de-DE" dirty="0" smtClean="0"/>
          </a:p>
        </p:txBody>
      </p:sp>
      <p:sp>
        <p:nvSpPr>
          <p:cNvPr id="3" name="Pfeil nach rechts 2"/>
          <p:cNvSpPr/>
          <p:nvPr/>
        </p:nvSpPr>
        <p:spPr>
          <a:xfrm>
            <a:off x="1259632" y="3861048"/>
            <a:ext cx="978408" cy="4846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26" name="AutoShape 2" descr="Bildergebnis für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207484"/>
            <a:ext cx="9036496" cy="353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2670" y="375248"/>
            <a:ext cx="7843746" cy="545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58976"/>
          <a:stretch>
            <a:fillRect/>
          </a:stretch>
        </p:blipFill>
        <p:spPr bwMode="auto">
          <a:xfrm>
            <a:off x="377788" y="3573016"/>
            <a:ext cx="8388423" cy="230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41173"/>
          <a:stretch>
            <a:fillRect/>
          </a:stretch>
        </p:blipFill>
        <p:spPr bwMode="auto">
          <a:xfrm>
            <a:off x="323528" y="116632"/>
            <a:ext cx="8388423" cy="33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www.aaa-werbung.de/wp-content/uploads/2016/02/fragezei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416" y="1276475"/>
            <a:ext cx="4032448" cy="4032448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563197" y="431086"/>
            <a:ext cx="674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ist eine fachgerechte Trocknung?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53" y="3573016"/>
            <a:ext cx="1657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295" y="1340768"/>
            <a:ext cx="217224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399" y="1340768"/>
            <a:ext cx="1152128" cy="1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6056" y="4004667"/>
            <a:ext cx="2752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7093" y="5229200"/>
            <a:ext cx="3600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2303" y="2839713"/>
            <a:ext cx="1571985" cy="116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8229600" cy="160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707904" y="2312875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VDS 3151 </a:t>
            </a:r>
            <a:endParaRPr lang="de-D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96" y="566431"/>
            <a:ext cx="1080120" cy="108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feil nach rechts 2"/>
          <p:cNvSpPr/>
          <p:nvPr/>
        </p:nvSpPr>
        <p:spPr>
          <a:xfrm>
            <a:off x="738996" y="2348880"/>
            <a:ext cx="2547488" cy="758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123728" y="620688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VdS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Schadenverhütung GmbH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83762" cy="493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3096344" cy="391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Bildschirmpräsentation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Bucher</dc:creator>
  <cp:lastModifiedBy>u.bahnemann</cp:lastModifiedBy>
  <cp:revision>98</cp:revision>
  <dcterms:created xsi:type="dcterms:W3CDTF">2016-04-25T14:20:55Z</dcterms:created>
  <dcterms:modified xsi:type="dcterms:W3CDTF">2016-10-19T11:22:10Z</dcterms:modified>
</cp:coreProperties>
</file>